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73" r:id="rId14"/>
    <p:sldId id="274" r:id="rId15"/>
    <p:sldId id="268" r:id="rId16"/>
    <p:sldId id="269" r:id="rId17"/>
    <p:sldId id="270" r:id="rId18"/>
    <p:sldId id="271" r:id="rId19"/>
    <p:sldId id="272" r:id="rId20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EFA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43"/>
  </p:normalViewPr>
  <p:slideViewPr>
    <p:cSldViewPr snapToGrid="0">
      <p:cViewPr>
        <p:scale>
          <a:sx n="84" d="100"/>
          <a:sy n="84" d="100"/>
        </p:scale>
        <p:origin x="1640" y="6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0T23:33:39.4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 24575,'4'-5'0,"2"0"0,4 5 0,0 0 0,6 0 0,7 5 0,1 2 0,18 5 0,-16-6 0,16 5 0,-1 2 0,6 1 0,2 5 0,-6-7 0,-6-5 0,-7 3 0,5-3 0,-17-1 0,30 6 0,-19-6 0,22 2 0,-21 2 0,28 3 0,-22 0 0,30 5 0,-21-6 0,7 1 0,0 0 0,0 0 0,35-6 0,-16 4 0,26-10 0,-25 10 0,-11-9 0,-8 4 0,-3-6 0,3 0 0,-6 0 0,50 0 0,-35 0 0,-12 0 0,1 0-519,27 0 519,1 0 0,-7 0 0,-20 0 0,0 0 0,25 0 0,-5 0 0,3 0 0,-21 0 0,-1 0-834,22 4 1,0-1 833,-13-2 0,-3 0 0,-6 3 0,-2-1 0,2-3 0,-1 0 0,37 7-320,-14-5 320,10 5 0,-31-7 0,5 0 0,-25 0 0,6 0 468,-21 0-468,4 0 1680,4 5-1680,-14-3 358,21 3-358,-16-5 0,11 0 0,-7 0 0,17 0 0,-12 0 0,17 0 0,-20 0 0,5 0 0,14 0 0,-20 0 0,18 0 0,-1 0 0,-12 0 0,17 0 0,-17 0 0,-4 0 0,0 0 0,-3 0 0,-10 0 0,5 0 0,-6 0 0,11 0 0,-9 0 0,9 0 0,-11 0 0,-4-5 0,3 4 0,-4-3 0,1-1 0,3 4 0,-3-4 0,4 5 0,12-5 0,-3 3 0,22-9 0,-2 10 0,13-11 0,0 11 0,16-5 0,-19 0 0,48 5 0,-57-4 0,26 5 0,-44 0 0,-4 0 0,-7-5 0,-7 4 0,-4-4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0T23:33:44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24575,'10'0'0,"0"0"0,0 0 0,1 0 0,-1 0 0,0 0 0,0 0 0,6 0 0,1 0 0,12 0 0,-11 0 0,16 0 0,-3 0 0,24 0 0,-1 0 0,0 0 0,-10 0 0,7 0 0,-5 0 0,23 0 0,-15 0 0,1 0 0,-12 0 0,-13 0 0,5 0 0,-5 0 0,1 0 0,3 0 0,-10 0 0,11 0 0,-5 0 0,24 0 0,-14 0 0,14 0 0,-3 0 0,3 0 0,8 0 0,5 0 0,-6 0 0,31 0 0,-8 0 0,-27 0 0,-2 0-1128,12 0 1128,-16 0 0,-1 0-414,18 0 414,29 0 0,-25 0 0,12 0 0,-20 0 0,30 0 0,-29 0 0,-2 0 0,-33 0 0,-3 0 0,-14 0 1104,31 0-1104,-17 0 438,34 0-438,-27 5 0,30-4 0,-16 4 0,21-5 0,0 0 0,1 0 0,-1 0 0,24 0 0,-9 7 0,4-6 0,-33 6 0,-13-7 0,-12 0 0,-5 4 0,2-3 0,-10 4 0,0-5 0,15 0 0,-13 0 0,14 0 0,-11 0 0,7 0 0,1 0 0,6 0 0,-5 0 0,10 0 0,14 0 0,9 0 0,14 0 0,-17 0 0,-8 0 0,-3 0 0,-5 0 0,0 0 0,-2 0 0,4 0 0,-15 0 0,7 0 0,-17 0 0,1 0 0,-6 0 0,-1 0 0,6 0 0,-4 0 0,5 0 0,3 0 0,-8 0 0,9 0 0,2 0 0,1 0 0,0 0 0,-1 0 0,-7 0 0,1 0 0,-6 0 0,22 0 0,-23 0 0,17 0 0,-23 0 0,-4 0 0,-1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0T23:33:31.6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24575,'5'10'0,"0"0"0,6-4 0,-6 3 0,4-8 0,-3 4 0,0-1 0,3-2 0,-3 2 0,-1 1 0,4 0 0,-3 1 0,4-1 0,6 0 0,-4 0 0,3 2 0,-4-3 0,-1 1 0,5 1 0,-3 0 0,9 4 0,6 1 0,-7-4 0,11 8 0,-19-9 0,3 0 0,-5 3 0,1-7 0,-1 2 0,0-4 0,1 5 0,-1-4 0,0 3 0,-4 1 0,7-4 0,-6 4 0,8-5 0,-5 0 0,1 0 0,-1 0 0,0 0 0,0 0 0,1 4 0,-1-3 0,0 4 0,0-5 0,6 0 0,-4 0 0,3 0 0,0 0 0,-4 0 0,4 0 0,-4 0 0,-1 0 0,0 0 0,0 0 0,6 0 0,-4 0 0,3 0 0,7 0 0,-9 0 0,25 0 0,-19 0 0,20 0 0,-21 0 0,16 0 0,-9 0 0,5-5 0,-1 4 0,-7-5 0,1 1 0,4 4 0,-9-4 0,2 5 0,-10 0 0,1 0 0,10 0 0,3 0 0,5 0 0,-7-5 0,-1 4 0,-9-3 0,15 4 0,-14 0 0,14 0 0,-10 0 0,1 0 0,7 0 0,-7 0 0,9 0 0,-9 0 0,3 0 0,-10 0 0,10 0 0,-9 0 0,22 0 0,-19 0 0,35 0 0,-28 0 0,22 0 0,-13 0 0,5 0 0,-6 0 0,-7 0 0,5 0 0,1 0 0,2 0 0,-3 0 0,-1 0 0,-13 0 0,19 0 0,-8 0 0,11 0 0,17 0 0,-6 0 0,14 0 0,-16 0 0,-1 0 0,-1 0 0,2 0 0,7 0 0,0 0 0,-7 0 0,-2 0 0,0 0 0,10 0 0,-12 0 0,15 0 0,-17 0 0,6 0 0,-2 0 0,17 0 0,-24 0 0,21 0 0,-33 0 0,5 0 0,-6 0 0,-6 0 0,4 0 0,-4 0 0,5 0 0,-5 0 0,11 0 0,1 0 0,2 0 0,3 0 0,-6 0 0,-4 0 0,18 0 0,-16 0 0,22 0 0,-16 0 0,12 0 0,15 0 0,-17 0 0,32 0 0,-34 5 0,21-4 0,-22 5 0,-4-6 0,-8 0 0,-15 0 0,3 0 0,-4 0 0,-1 0 0,0 0 0,0 0 0,1 0 0,-1 0 0,0 0 0,6 0 0,1 0 0,5 0 0,-4 0 0,3 0 0,-4 0 0,11 0 0,-4 0 0,0 0 0,7 0 0,-17 0 0,22 0 0,-24 0 0,14 0 0,-14 0 0,3 0 0,-4 0 0,-1 0 0,12 0 0,-9 0 0,9 0 0,-7 0 0,2 0 0,6 0 0,-1 0 0,7 0 0,-5 0 0,5 0 0,-7 0 0,11 0 0,-14 0 0,19 0 0,-25 0 0,14 0 0,-4 0 0,1 0 0,11 0 0,5 5 0,-12-4 0,3 4 0,-20-5 0,-1 0 0,0 0 0,0 0 0,1 0 0,4 0 0,-4 0 0,-1 0 0,-5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0T23:33:34.9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0 171 24575,'10'0'0,"1"0"0,-1 0 0,6 0 0,1 0 0,5 0 0,14 6 0,-4 0 0,18 2 0,-5 8 0,32-6 0,-11 16 0,29-10 0,-26-2 0,0 0 0,-17-6 0,-1 0-348,19 4 0,-2-2 348,10-2 0,-24-1 0,-1-1 0,12-4 0,24 6 0,-46-8 0,19 0 0,-20 0 0,23 0 0,-33 0 696,12 0-696,-14 0 0,5-5 0,-11 3 0,4-3 0,8-1 0,-10 4 0,4-8 0,14 3 0,-21-4 0,22 4 0,-9-4 0,3 4 0,0-1 0,2 3 0,4-2 0,5 6 0,4-5 0,-1 6 0,-15 0 0,5 0 0,-13 0 0,20 0 0,-16 0 0,24 0 0,-13 0 0,23 0 0,-12 0 0,12 0 0,-16 0 0,-7 0 0,12 0 0,-2 0 0,0 0 0,-2 0 0,0 0 0,-9 0 0,46 0 0,-45 0 0,2 0 0,5 0 0,15 0 0,-18 0 0,42 0 0,-33 0 0,17 0 0,-24 0 0,-5 0 0,4 0 0,-5 0 0,0 0 0,15 0 0,-13 0 0,2 0 0,-7 0 0,-12 5 0,14-4 0,-13 5 0,26-6 0,-16 0 0,11 0 0,-2 0 0,-5 0 0,23 5 0,-4-3 0,22 9 0,-35-9 0,39 4 0,-45-6 0,40 0 0,-38 0 0,18 0 0,-18 0 0,6 0 0,-10 0 0,-6 0 0,-1 0 0,-6 0 0,20 0 0,-2 0 0,-5 0 0,5 0 0,-7 0 0,-1 0 0,13 0 0,-2 0 0,-4 0 0,12 0 0,-14-5 0,13 4 0,5-5 0,1 0 0,12-1 0,-30-1 0,12 2 0,-20 6 0,0 0 0,0-5 0,-13 4 0,8-4 0,-11 5 0,1 0 0,5 0 0,-4 0 0,5-5 0,0 3 0,17-3 0,-6 5 0,20-5 0,-22 3 0,20-10 0,-18 11 0,18-6 0,-20 2 0,5 4 0,0-11 0,12 11 0,-8-5 0,-1 6 0,-17 0 0,0 0 0,1 0 0,-5 0 0,2 0 0,0 0 0,-2 0 0,8-5 0,-5 4 0,2-10 0,7 10 0,6-10 0,2 3 0,16-4 0,1-2 0,-6 2 0,-5 4 0,-7-3 0,-6 4 0,5 0 0,-7-4 0,-5 5 0,10-1 0,-5-3 0,-3 4 0,-2 0 0,-20 1 0,11 5 0,-11-4 0,5 2 0,-6-2 0,0 4 0,1 0 0,-1 0 0,0 0 0,0 0 0,1 0 0,-1 0 0,0 0 0,0 0 0,1 0 0,-1 0 0,0 0 0,5 0 0,-4 0 0,4 0 0,-5 0 0,1 0 0,-1 0 0,0 0 0,0 0 0,1 0 0,-1 0 0,0 0 0,0 0 0,1 0 0,-1 0 0,0 0 0,0 0 0,1 0 0,-1 0 0,5 0 0,-4 0 0,4-5 0,1 4 0,-5-4 0,5 5 0,-10 0 0,-2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023259-F7B7-8841-87D1-EFADABE6D8AB}" type="datetimeFigureOut">
              <a:rPr lang="es-CO" smtClean="0"/>
              <a:t>20/10/23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356221-20A8-F94A-AA1B-6C8AB789FF17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5637590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356221-20A8-F94A-AA1B-6C8AB789FF17}" type="slidenum">
              <a:rPr lang="es-CO" smtClean="0"/>
              <a:t>1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8191577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9659A5-418D-7FB4-F40F-7B6414DFD2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MX"/>
              <a:t>Haz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A97E904-217C-530A-A014-0DCE6B6CF1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MX"/>
              <a:t>Haz clic para editar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FC67E20-E116-EA69-A66E-742DD39D0D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0F3004-2F70-574C-8F23-9C72B6CBD36E}" type="datetimeFigureOut">
              <a:rPr lang="es-CO" smtClean="0"/>
              <a:t>20/10/23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B8827DA-F780-9135-C3C1-5ECB08AF6B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5BCB1DA-144F-333E-592E-1B9823E1E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70F37-8BD9-9C44-8EE5-8BFC6CC98EC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1700673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21CE33-61EC-BE93-F2EA-5F07BED6A8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8C3CF26F-79EC-7F4B-D432-F0E3B0F9C6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4245800-7601-253C-8279-2B2276EE71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0F3004-2F70-574C-8F23-9C72B6CBD36E}" type="datetimeFigureOut">
              <a:rPr lang="es-CO" smtClean="0"/>
              <a:t>20/10/23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9475A6E-39F7-D442-5B9C-EE7052DFB3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873838B-01AF-EBCB-42E3-B807B9DBCF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70F37-8BD9-9C44-8EE5-8BFC6CC98EC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9662848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B6E6590E-5A62-4323-C609-875368F9BBA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MX"/>
              <a:t>Haz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127234DD-2CCC-FB7E-36D5-BF9C5A1E9E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CE2C657-BFC8-0C52-E480-427F4560D9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0F3004-2F70-574C-8F23-9C72B6CBD36E}" type="datetimeFigureOut">
              <a:rPr lang="es-CO" smtClean="0"/>
              <a:t>20/10/23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87B6479-3998-47D5-5339-8B15BD2C37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69D2DAF-E9E9-78D5-662F-A308B238F1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70F37-8BD9-9C44-8EE5-8BFC6CC98EC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9066375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C81BE2C-1EE9-2190-1007-1CBD425E5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7691E5B-8EE8-ABE9-8333-399259ADF2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D22E8E5-7E8F-A430-42C2-7F0DADF80B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0F3004-2F70-574C-8F23-9C72B6CBD36E}" type="datetimeFigureOut">
              <a:rPr lang="es-CO" smtClean="0"/>
              <a:t>20/10/23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EBA692E-8B0F-C4FC-E3E4-C4ACE06204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60CAC16-74E5-E423-4581-662FB7059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70F37-8BD9-9C44-8EE5-8BFC6CC98EC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808795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61E091-57DA-8B1F-8D7B-80AA4ED3B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MX"/>
              <a:t>Haz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D670D6E-00DC-3731-3D84-49AAF4DAA1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22ABBFC-8BD9-5989-6283-347CF02EC7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0F3004-2F70-574C-8F23-9C72B6CBD36E}" type="datetimeFigureOut">
              <a:rPr lang="es-CO" smtClean="0"/>
              <a:t>20/10/23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6FBD666-F3E6-FF4C-01B5-331BFA9BB7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BF1DC02-1D22-8776-027B-2CA85EE75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70F37-8BD9-9C44-8EE5-8BFC6CC98EC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590065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928BE0-EB48-E621-A6D8-FBB0F755B1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75ADC17-6D0D-90B5-3AB9-7BFF49F889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3002FC3E-3BB4-58DA-DA45-E2ABDB97D3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D632931-626B-162B-FF8E-8C7D13170D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0F3004-2F70-574C-8F23-9C72B6CBD36E}" type="datetimeFigureOut">
              <a:rPr lang="es-CO" smtClean="0"/>
              <a:t>20/10/23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FA334AF-2C8E-B0FA-7F40-B6605DEBF2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65743E6-A3B5-CC62-4439-385247A07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70F37-8BD9-9C44-8EE5-8BFC6CC98EC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1332372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6BA36F9-8626-1DC4-A673-5308A2CF93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MX"/>
              <a:t>Haz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F18F3FA-F797-066E-F2E7-F4A8D1B7A8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FDB2A055-6C64-2D16-E00B-42017968CC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2C863232-CA44-1E15-DB3C-CCAA11B7080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D246A704-7EED-A27F-941A-B7FA49CD157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DD31FF43-4C5A-0678-661D-835E24B4BD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0F3004-2F70-574C-8F23-9C72B6CBD36E}" type="datetimeFigureOut">
              <a:rPr lang="es-CO" smtClean="0"/>
              <a:t>20/10/23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E50C5891-F2F0-A036-580C-7C30CE0AD1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A35F3188-E3C5-7AAC-9FAB-5C780CA45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70F37-8BD9-9C44-8EE5-8BFC6CC98EC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7711836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83C4C4-F15F-2D66-92A6-5C8EFACCE4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341F5823-6089-0354-C0F2-7C9A6C1E88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0F3004-2F70-574C-8F23-9C72B6CBD36E}" type="datetimeFigureOut">
              <a:rPr lang="es-CO" smtClean="0"/>
              <a:t>20/10/23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01A2141C-0135-2354-29BB-6FAC087035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B91DED1D-B9D5-41DE-2866-3CC569FCE0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70F37-8BD9-9C44-8EE5-8BFC6CC98EC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432600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7A0BE35C-F8D5-7A8A-23C9-034091A8E9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0F3004-2F70-574C-8F23-9C72B6CBD36E}" type="datetimeFigureOut">
              <a:rPr lang="es-CO" smtClean="0"/>
              <a:t>20/10/23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D8C30E39-7F7D-0F47-4F97-7C32F89E0C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2AE5C89-9325-81F9-AE2C-F3B0CD6E9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70F37-8BD9-9C44-8EE5-8BFC6CC98EC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6277774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01AB7C-30E2-B573-892F-3C2B70EA44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F6B2BB0-A7DD-9030-F737-6651AE3681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87BD693-CDDE-6F44-0C67-ADD0619AB4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A436FF1E-8633-EC20-316D-482A93EE83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0F3004-2F70-574C-8F23-9C72B6CBD36E}" type="datetimeFigureOut">
              <a:rPr lang="es-CO" smtClean="0"/>
              <a:t>20/10/23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24E10C2-8EDD-A053-4B56-2879F4D684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2ADE6E9-B315-BA01-8F95-B1D683E371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70F37-8BD9-9C44-8EE5-8BFC6CC98EC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728151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EF5260-6BEC-34BA-51F2-8BFD87AE0A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424FCC8F-62DA-4D54-A6A0-C04B9C622B7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73DE74E3-2A82-B81F-0C34-094B76E98A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9BD29BA-9FFB-1EF1-021C-240C7A8765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0F3004-2F70-574C-8F23-9C72B6CBD36E}" type="datetimeFigureOut">
              <a:rPr lang="es-CO" smtClean="0"/>
              <a:t>20/10/23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40A8011-5C50-D21D-3B0B-A2B329A366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DE72580-65A2-E204-9125-1817A737F2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70F37-8BD9-9C44-8EE5-8BFC6CC98EC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4631670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B7F5E7A8-BF76-C26F-BB3F-B9639D8F14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MX"/>
              <a:t>Haz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2D4F55A-9EFC-523F-2362-BB7D41B266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9A06789-8566-B5D5-6788-3E46D0A6229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0F3004-2F70-574C-8F23-9C72B6CBD36E}" type="datetimeFigureOut">
              <a:rPr lang="es-CO" smtClean="0"/>
              <a:t>20/10/23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4DF1B72-80CE-83D0-4507-00B9AC97F6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C4CD9EB-BCDD-C76D-99CB-75CE9360A4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070F37-8BD9-9C44-8EE5-8BFC6CC98EC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2843437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customXml" Target="../ink/ink2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customXml" Target="../ink/ink4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ítulo 3">
            <a:extLst>
              <a:ext uri="{FF2B5EF4-FFF2-40B4-BE49-F238E27FC236}">
                <a16:creationId xmlns:a16="http://schemas.microsoft.com/office/drawing/2014/main" id="{AAC00908-A2E9-089E-CD84-BEA67B40346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E0A7FF6C-A676-60C0-7A77-F242EA9A3E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016" y="-387096"/>
            <a:ext cx="12192000" cy="7187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FA46995A-2877-2E9B-49B6-9E6327A2498A}"/>
              </a:ext>
            </a:extLst>
          </p:cNvPr>
          <p:cNvSpPr/>
          <p:nvPr/>
        </p:nvSpPr>
        <p:spPr>
          <a:xfrm>
            <a:off x="5014615" y="2967335"/>
            <a:ext cx="2162772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MX" sz="6000" b="0" cap="none" spc="0" dirty="0">
                <a:ln w="0"/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HIPPO</a:t>
            </a:r>
          </a:p>
        </p:txBody>
      </p:sp>
    </p:spTree>
    <p:extLst>
      <p:ext uri="{BB962C8B-B14F-4D97-AF65-F5344CB8AC3E}">
        <p14:creationId xmlns:p14="http://schemas.microsoft.com/office/powerpoint/2010/main" val="19611737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Billete de un dólar estadounidense - Wikipedia, la enciclopedia libre">
            <a:extLst>
              <a:ext uri="{FF2B5EF4-FFF2-40B4-BE49-F238E27FC236}">
                <a16:creationId xmlns:a16="http://schemas.microsoft.com/office/drawing/2014/main" id="{71EA4E56-C523-A993-161C-CD507F8315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27734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0822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Así son los billetes de $1.000 que pueden valer hasta 10 mil pesos: cómo  saber si tengo alguno - AS Colombia">
            <a:extLst>
              <a:ext uri="{FF2B5EF4-FFF2-40B4-BE49-F238E27FC236}">
                <a16:creationId xmlns:a16="http://schemas.microsoft.com/office/drawing/2014/main" id="{D949A36B-4512-6DB0-4EA0-C1624CB40B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73922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Billete de $100">
            <a:extLst>
              <a:ext uri="{FF2B5EF4-FFF2-40B4-BE49-F238E27FC236}">
                <a16:creationId xmlns:a16="http://schemas.microsoft.com/office/drawing/2014/main" id="{3F9FAF29-5D54-0FFA-0957-6114D639A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55776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Entrada de lápiz 1">
                <a:extLst>
                  <a:ext uri="{FF2B5EF4-FFF2-40B4-BE49-F238E27FC236}">
                    <a16:creationId xmlns:a16="http://schemas.microsoft.com/office/drawing/2014/main" id="{321880AF-6DFD-6C2B-3E6A-870E96017B75}"/>
                  </a:ext>
                </a:extLst>
              </p14:cNvPr>
              <p14:cNvContentPartPr/>
              <p14:nvPr/>
            </p14:nvContentPartPr>
            <p14:xfrm>
              <a:off x="552840" y="1040640"/>
              <a:ext cx="1753560" cy="123480"/>
            </p14:xfrm>
          </p:contentPart>
        </mc:Choice>
        <mc:Fallback>
          <p:pic>
            <p:nvPicPr>
              <p:cNvPr id="2" name="Entrada de lápiz 1">
                <a:extLst>
                  <a:ext uri="{FF2B5EF4-FFF2-40B4-BE49-F238E27FC236}">
                    <a16:creationId xmlns:a16="http://schemas.microsoft.com/office/drawing/2014/main" id="{321880AF-6DFD-6C2B-3E6A-870E96017B7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44200" y="1032000"/>
                <a:ext cx="1771200" cy="14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" name="Entrada de lápiz 2">
                <a:extLst>
                  <a:ext uri="{FF2B5EF4-FFF2-40B4-BE49-F238E27FC236}">
                    <a16:creationId xmlns:a16="http://schemas.microsoft.com/office/drawing/2014/main" id="{BC150658-AD50-C0D6-14B1-1FB044D1C0B1}"/>
                  </a:ext>
                </a:extLst>
              </p14:cNvPr>
              <p14:cNvContentPartPr/>
              <p14:nvPr/>
            </p14:nvContentPartPr>
            <p14:xfrm>
              <a:off x="10299120" y="1284360"/>
              <a:ext cx="1794960" cy="13320"/>
            </p14:xfrm>
          </p:contentPart>
        </mc:Choice>
        <mc:Fallback>
          <p:pic>
            <p:nvPicPr>
              <p:cNvPr id="3" name="Entrada de lápiz 2">
                <a:extLst>
                  <a:ext uri="{FF2B5EF4-FFF2-40B4-BE49-F238E27FC236}">
                    <a16:creationId xmlns:a16="http://schemas.microsoft.com/office/drawing/2014/main" id="{BC150658-AD50-C0D6-14B1-1FB044D1C0B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290480" y="1275720"/>
                <a:ext cx="1812600" cy="30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730043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 descr="Conozca el billete que vale trescientos millones de pesos - Finanzas  Personales - Economía - ELTIEMPO.COM">
            <a:extLst>
              <a:ext uri="{FF2B5EF4-FFF2-40B4-BE49-F238E27FC236}">
                <a16:creationId xmlns:a16="http://schemas.microsoft.com/office/drawing/2014/main" id="{574E2227-746D-C7A7-2042-B02BD106E4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1920" y="0"/>
            <a:ext cx="12451080" cy="7159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18026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 descr="Cómo se fabrican los billetes de Euro: la tecnología monetaria - Meristation">
            <a:extLst>
              <a:ext uri="{FF2B5EF4-FFF2-40B4-BE49-F238E27FC236}">
                <a16:creationId xmlns:a16="http://schemas.microsoft.com/office/drawing/2014/main" id="{02E5F5FF-F3A5-6FA8-2D94-81160999C6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720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Entrada de lápiz 1">
                <a:extLst>
                  <a:ext uri="{FF2B5EF4-FFF2-40B4-BE49-F238E27FC236}">
                    <a16:creationId xmlns:a16="http://schemas.microsoft.com/office/drawing/2014/main" id="{DE7C3E5F-452D-156C-DCB4-1A3339107551}"/>
                  </a:ext>
                </a:extLst>
              </p14:cNvPr>
              <p14:cNvContentPartPr/>
              <p14:nvPr/>
            </p14:nvContentPartPr>
            <p14:xfrm>
              <a:off x="700800" y="5781840"/>
              <a:ext cx="1804320" cy="76320"/>
            </p14:xfrm>
          </p:contentPart>
        </mc:Choice>
        <mc:Fallback>
          <p:pic>
            <p:nvPicPr>
              <p:cNvPr id="2" name="Entrada de lápiz 1">
                <a:extLst>
                  <a:ext uri="{FF2B5EF4-FFF2-40B4-BE49-F238E27FC236}">
                    <a16:creationId xmlns:a16="http://schemas.microsoft.com/office/drawing/2014/main" id="{DE7C3E5F-452D-156C-DCB4-1A333910755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91800" y="5773200"/>
                <a:ext cx="1821960" cy="9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" name="Entrada de lápiz 2">
                <a:extLst>
                  <a:ext uri="{FF2B5EF4-FFF2-40B4-BE49-F238E27FC236}">
                    <a16:creationId xmlns:a16="http://schemas.microsoft.com/office/drawing/2014/main" id="{60CBED01-DCDB-1A97-A1B7-05CBCC2F1475}"/>
                  </a:ext>
                </a:extLst>
              </p14:cNvPr>
              <p14:cNvContentPartPr/>
              <p14:nvPr/>
            </p14:nvContentPartPr>
            <p14:xfrm>
              <a:off x="3285960" y="2663520"/>
              <a:ext cx="3083040" cy="128520"/>
            </p14:xfrm>
          </p:contentPart>
        </mc:Choice>
        <mc:Fallback>
          <p:pic>
            <p:nvPicPr>
              <p:cNvPr id="3" name="Entrada de lápiz 2">
                <a:extLst>
                  <a:ext uri="{FF2B5EF4-FFF2-40B4-BE49-F238E27FC236}">
                    <a16:creationId xmlns:a16="http://schemas.microsoft.com/office/drawing/2014/main" id="{60CBED01-DCDB-1A97-A1B7-05CBCC2F147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276960" y="2654520"/>
                <a:ext cx="3100680" cy="146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687540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Esto puede llegar a costar el antiguo billete de $5.000 | Tendencias |  Portafolio">
            <a:extLst>
              <a:ext uri="{FF2B5EF4-FFF2-40B4-BE49-F238E27FC236}">
                <a16:creationId xmlns:a16="http://schemas.microsoft.com/office/drawing/2014/main" id="{2263D71C-EB8D-31DD-5D02-A116824124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16" y="0"/>
            <a:ext cx="12179884" cy="6964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33970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Billete de $5">
            <a:extLst>
              <a:ext uri="{FF2B5EF4-FFF2-40B4-BE49-F238E27FC236}">
                <a16:creationId xmlns:a16="http://schemas.microsoft.com/office/drawing/2014/main" id="{E00E4CED-E825-E742-8F32-0E0F671C2F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" y="0"/>
            <a:ext cx="1217676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21770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El Primer Billete de $10 Mil: Historia y las Razones de su Retiro">
            <a:extLst>
              <a:ext uri="{FF2B5EF4-FFF2-40B4-BE49-F238E27FC236}">
                <a16:creationId xmlns:a16="http://schemas.microsoft.com/office/drawing/2014/main" id="{28DC32BF-D705-CA18-9446-F0EDC2985B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598" y="0"/>
            <a:ext cx="1223359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48424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El billete antiguo que podría costar nueve millones en Colombia - Finanzas  Personales - Economía - ELTIEMPO.COM">
            <a:extLst>
              <a:ext uri="{FF2B5EF4-FFF2-40B4-BE49-F238E27FC236}">
                <a16:creationId xmlns:a16="http://schemas.microsoft.com/office/drawing/2014/main" id="{F7EB31F4-731E-EB67-74F5-2EC60ED618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1920" y="106680"/>
            <a:ext cx="12313920" cy="6807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91827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Inflación en Argentina: qué se puede comprar con el nuevo billete de 2.000  pesos (y qué dice de la economía del país) - BBC News Mundo">
            <a:extLst>
              <a:ext uri="{FF2B5EF4-FFF2-40B4-BE49-F238E27FC236}">
                <a16:creationId xmlns:a16="http://schemas.microsoft.com/office/drawing/2014/main" id="{9FBBCB1C-0A16-88B2-6045-364EA515B7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13360"/>
            <a:ext cx="12527280" cy="6949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22961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Logotipo Hipopótamo Personaje Gracioso Estilo Kawaii Hecho De Círculos Formas  Geométricas Simple Cómic Animal Ilustración De Frent Ilustración del Vector  - Ilustración de historieta, silueta: 272425298">
            <a:extLst>
              <a:ext uri="{FF2B5EF4-FFF2-40B4-BE49-F238E27FC236}">
                <a16:creationId xmlns:a16="http://schemas.microsoft.com/office/drawing/2014/main" id="{1AF09A93-C7DA-50AB-EE8A-8FC4D0905AA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3" name="AutoShape 4" descr="Logotipo Hipopótamo Personaje Gracioso Estilo Kawaii Hecho De Círculos Formas  Geométricas Simple Cómic Animal Ilustración De Frent Ilustración del Vector  - Ilustración de historieta, silueta: 272425298">
            <a:extLst>
              <a:ext uri="{FF2B5EF4-FFF2-40B4-BE49-F238E27FC236}">
                <a16:creationId xmlns:a16="http://schemas.microsoft.com/office/drawing/2014/main" id="{17F9BB42-D03E-E59C-7EF6-B35C22444D3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pic>
        <p:nvPicPr>
          <p:cNvPr id="3078" name="Picture 6" descr="Forma de hipopótamo Imágenes recortadas de stock - Alamy">
            <a:extLst>
              <a:ext uri="{FF2B5EF4-FFF2-40B4-BE49-F238E27FC236}">
                <a16:creationId xmlns:a16="http://schemas.microsoft.com/office/drawing/2014/main" id="{EE0FEA2E-0922-2E5B-18E1-CD531DBD06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9250" y="0"/>
            <a:ext cx="64135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AE16DC9C-0807-EC07-F552-5BB6EAC271AA}"/>
              </a:ext>
            </a:extLst>
          </p:cNvPr>
          <p:cNvSpPr txBox="1"/>
          <p:nvPr/>
        </p:nvSpPr>
        <p:spPr>
          <a:xfrm>
            <a:off x="0" y="731520"/>
            <a:ext cx="34747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7200" dirty="0" err="1"/>
              <a:t>Of</a:t>
            </a:r>
            <a:r>
              <a:rPr lang="es-CO" sz="7200" dirty="0"/>
              <a:t> </a:t>
            </a:r>
            <a:r>
              <a:rPr lang="es-CO" sz="7200" dirty="0" err="1"/>
              <a:t>hippo</a:t>
            </a:r>
            <a:endParaRPr lang="es-CO" sz="7200" dirty="0"/>
          </a:p>
        </p:txBody>
      </p:sp>
    </p:spTree>
    <p:extLst>
      <p:ext uri="{BB962C8B-B14F-4D97-AF65-F5344CB8AC3E}">
        <p14:creationId xmlns:p14="http://schemas.microsoft.com/office/powerpoint/2010/main" val="10094811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t's a Boy! San Diego Zoo Announces Birth of Endangered Pygmy Hippo |  PAhomepage.com">
            <a:extLst>
              <a:ext uri="{FF2B5EF4-FFF2-40B4-BE49-F238E27FC236}">
                <a16:creationId xmlns:a16="http://schemas.microsoft.com/office/drawing/2014/main" id="{7834F095-FD84-8A43-F0CA-74CB188DA1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43638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9.200+ Bandera Argentina Fotografías de stock, fotos e imágenes libres de  derechos - iStock | Bandera chile, Bandera colombia, Buenos aires">
            <a:extLst>
              <a:ext uri="{FF2B5EF4-FFF2-40B4-BE49-F238E27FC236}">
                <a16:creationId xmlns:a16="http://schemas.microsoft.com/office/drawing/2014/main" id="{33726789-0395-C31A-92B6-41C4E4AF29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4112" y="-27372"/>
            <a:ext cx="12326112" cy="7074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0128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Lionel Massi Art tt45y Painting by Gull G | Saatchi Art">
            <a:extLst>
              <a:ext uri="{FF2B5EF4-FFF2-40B4-BE49-F238E27FC236}">
                <a16:creationId xmlns:a16="http://schemas.microsoft.com/office/drawing/2014/main" id="{78EDAA4E-36CA-CAF9-E0FC-29A82C2454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2240" y="109728"/>
            <a:ext cx="610819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EFAA20D9-47D5-E0E0-7255-E352844CAAFB}"/>
              </a:ext>
            </a:extLst>
          </p:cNvPr>
          <p:cNvSpPr txBox="1"/>
          <p:nvPr/>
        </p:nvSpPr>
        <p:spPr>
          <a:xfrm>
            <a:off x="9058656" y="1926336"/>
            <a:ext cx="196079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6000" dirty="0" err="1"/>
              <a:t>messi</a:t>
            </a:r>
            <a:endParaRPr lang="es-CO" sz="6000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2B994BBF-91AC-85C2-96BF-54086ADCD4F1}"/>
              </a:ext>
            </a:extLst>
          </p:cNvPr>
          <p:cNvSpPr txBox="1"/>
          <p:nvPr/>
        </p:nvSpPr>
        <p:spPr>
          <a:xfrm>
            <a:off x="280416" y="2621280"/>
            <a:ext cx="196079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6000" dirty="0" err="1"/>
              <a:t>messi</a:t>
            </a:r>
            <a:endParaRPr lang="es-CO" sz="6000" dirty="0"/>
          </a:p>
        </p:txBody>
      </p:sp>
    </p:spTree>
    <p:extLst>
      <p:ext uri="{BB962C8B-B14F-4D97-AF65-F5344CB8AC3E}">
        <p14:creationId xmlns:p14="http://schemas.microsoft.com/office/powerpoint/2010/main" val="35556782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Masi - Archivo Hot 🔥">
            <a:extLst>
              <a:ext uri="{FF2B5EF4-FFF2-40B4-BE49-F238E27FC236}">
                <a16:creationId xmlns:a16="http://schemas.microsoft.com/office/drawing/2014/main" id="{8EF90814-55A1-190F-A615-4069767E88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7563" y="0"/>
            <a:ext cx="54768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98329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>
            <a:extLst>
              <a:ext uri="{FF2B5EF4-FFF2-40B4-BE49-F238E27FC236}">
                <a16:creationId xmlns:a16="http://schemas.microsoft.com/office/drawing/2014/main" id="{5A93A462-F33E-BD40-5ACD-9EBC11EEB4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8416" y="577850"/>
            <a:ext cx="5034534" cy="570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F43A9323-89C0-C618-F4AF-E13216A60563}"/>
              </a:ext>
            </a:extLst>
          </p:cNvPr>
          <p:cNvSpPr txBox="1"/>
          <p:nvPr/>
        </p:nvSpPr>
        <p:spPr>
          <a:xfrm>
            <a:off x="8802624" y="2279904"/>
            <a:ext cx="260404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6000" dirty="0" err="1"/>
              <a:t>ronaldo</a:t>
            </a:r>
            <a:endParaRPr lang="es-CO" sz="6000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07BC57DF-351C-A039-E847-E11F4C7534F4}"/>
              </a:ext>
            </a:extLst>
          </p:cNvPr>
          <p:cNvSpPr txBox="1"/>
          <p:nvPr/>
        </p:nvSpPr>
        <p:spPr>
          <a:xfrm>
            <a:off x="109728" y="2645664"/>
            <a:ext cx="260404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6000" dirty="0" err="1"/>
              <a:t>ronaldo</a:t>
            </a:r>
            <a:endParaRPr lang="es-CO" sz="6000" dirty="0"/>
          </a:p>
        </p:txBody>
      </p:sp>
    </p:spTree>
    <p:extLst>
      <p:ext uri="{BB962C8B-B14F-4D97-AF65-F5344CB8AC3E}">
        <p14:creationId xmlns:p14="http://schemas.microsoft.com/office/powerpoint/2010/main" val="31541201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Cristiano Ronaldo PNG Imágenes Transparentes - Pngtree">
            <a:extLst>
              <a:ext uri="{FF2B5EF4-FFF2-40B4-BE49-F238E27FC236}">
                <a16:creationId xmlns:a16="http://schemas.microsoft.com/office/drawing/2014/main" id="{DC105C5C-1A68-B0BB-BECB-BF73582756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33634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05E693E4-5342-14B1-83D6-714A4F28217B}"/>
              </a:ext>
            </a:extLst>
          </p:cNvPr>
          <p:cNvSpPr txBox="1"/>
          <p:nvPr/>
        </p:nvSpPr>
        <p:spPr>
          <a:xfrm>
            <a:off x="1463040" y="3962400"/>
            <a:ext cx="723909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9600" dirty="0" err="1">
                <a:solidFill>
                  <a:srgbClr val="8EFA00"/>
                </a:solidFill>
              </a:rPr>
              <a:t>Teamo</a:t>
            </a:r>
            <a:r>
              <a:rPr lang="es-CO" sz="9600" dirty="0"/>
              <a:t> </a:t>
            </a:r>
            <a:r>
              <a:rPr lang="es-CO" sz="9600" dirty="0">
                <a:solidFill>
                  <a:srgbClr val="7030A0"/>
                </a:solidFill>
              </a:rPr>
              <a:t>mucho</a:t>
            </a:r>
          </a:p>
        </p:txBody>
      </p:sp>
    </p:spTree>
    <p:extLst>
      <p:ext uri="{BB962C8B-B14F-4D97-AF65-F5344CB8AC3E}">
        <p14:creationId xmlns:p14="http://schemas.microsoft.com/office/powerpoint/2010/main" val="283186298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</TotalTime>
  <Words>10</Words>
  <Application>Microsoft Macintosh PowerPoint</Application>
  <PresentationFormat>Panorámica</PresentationFormat>
  <Paragraphs>8</Paragraphs>
  <Slides>19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Microsoft Office User</dc:creator>
  <cp:lastModifiedBy>Microsoft Office User</cp:lastModifiedBy>
  <cp:revision>1</cp:revision>
  <dcterms:created xsi:type="dcterms:W3CDTF">2023-10-20T22:41:26Z</dcterms:created>
  <dcterms:modified xsi:type="dcterms:W3CDTF">2023-10-20T23:36:26Z</dcterms:modified>
</cp:coreProperties>
</file>